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emf" ContentType="image/x-emf"/>
  <Default Extension="jpe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0" r:id="rId2"/>
    <p:sldId id="284" r:id="rId3"/>
    <p:sldId id="289" r:id="rId4"/>
    <p:sldId id="285" r:id="rId5"/>
    <p:sldId id="287" r:id="rId6"/>
    <p:sldId id="286" r:id="rId7"/>
    <p:sldId id="288" r:id="rId8"/>
    <p:sldId id="290" r:id="rId9"/>
    <p:sldId id="291" r:id="rId10"/>
    <p:sldId id="302" r:id="rId11"/>
    <p:sldId id="296" r:id="rId12"/>
    <p:sldId id="297" r:id="rId13"/>
    <p:sldId id="298" r:id="rId14"/>
    <p:sldId id="299" r:id="rId15"/>
    <p:sldId id="300" r:id="rId16"/>
    <p:sldId id="293" r:id="rId17"/>
    <p:sldId id="303" r:id="rId18"/>
    <p:sldId id="304" r:id="rId19"/>
    <p:sldId id="281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1595" userDrawn="1">
          <p15:clr>
            <a:srgbClr val="A4A3A4"/>
          </p15:clr>
        </p15:guide>
        <p15:guide id="3" pos="98" userDrawn="1">
          <p15:clr>
            <a:srgbClr val="A4A3A4"/>
          </p15:clr>
        </p15:guide>
        <p15:guide id="4" pos="3092" userDrawn="1">
          <p15:clr>
            <a:srgbClr val="A4A3A4"/>
          </p15:clr>
        </p15:guide>
        <p15:guide id="5" pos="4588" userDrawn="1">
          <p15:clr>
            <a:srgbClr val="A4A3A4"/>
          </p15:clr>
        </p15:guide>
        <p15:guide id="6" pos="6108" userDrawn="1">
          <p15:clr>
            <a:srgbClr val="A4A3A4"/>
          </p15:clr>
        </p15:guide>
        <p15:guide id="7" pos="7582" userDrawn="1">
          <p15:clr>
            <a:srgbClr val="A4A3A4"/>
          </p15:clr>
        </p15:guide>
        <p15:guide id="8" orient="horz" pos="913" userDrawn="1">
          <p15:clr>
            <a:srgbClr val="A4A3A4"/>
          </p15:clr>
        </p15:guide>
        <p15:guide id="9" orient="horz" pos="1774" userDrawn="1">
          <p15:clr>
            <a:srgbClr val="A4A3A4"/>
          </p15:clr>
        </p15:guide>
        <p15:guide id="10" orient="horz" pos="2659" userDrawn="1">
          <p15:clr>
            <a:srgbClr val="A4A3A4"/>
          </p15:clr>
        </p15:guide>
        <p15:guide id="11" orient="horz" pos="34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FAD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35"/>
    <p:restoredTop sz="77222"/>
  </p:normalViewPr>
  <p:slideViewPr>
    <p:cSldViewPr snapToGrid="0" snapToObjects="1" showGuides="1">
      <p:cViewPr>
        <p:scale>
          <a:sx n="87" d="100"/>
          <a:sy n="87" d="100"/>
        </p:scale>
        <p:origin x="1416" y="608"/>
      </p:cViewPr>
      <p:guideLst>
        <p:guide orient="horz" pos="73"/>
        <p:guide pos="1595"/>
        <p:guide pos="98"/>
        <p:guide pos="3092"/>
        <p:guide pos="4588"/>
        <p:guide pos="6108"/>
        <p:guide pos="7582"/>
        <p:guide orient="horz" pos="913"/>
        <p:guide orient="horz" pos="1774"/>
        <p:guide orient="horz" pos="2659"/>
        <p:guide orient="horz" pos="34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B7F13-7E95-624C-A4C9-A5667B721C26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4DCA7-63AD-8542-80BF-5A197A70F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30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55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30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54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39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4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04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64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10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charset="0"/>
              <a:buChar char="•"/>
            </a:pPr>
            <a:endParaRPr lang="nl-NL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4DCA7-63AD-8542-80BF-5A197A70F3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9411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cxnSp>
        <p:nvCxnSpPr>
          <p:cNvPr id="7" name="Rechte verbindingslijn 27"/>
          <p:cNvCxnSpPr/>
          <p:nvPr userDrawn="1"/>
        </p:nvCxnSpPr>
        <p:spPr>
          <a:xfrm flipH="1">
            <a:off x="0" y="969060"/>
            <a:ext cx="6096000" cy="0"/>
          </a:xfrm>
          <a:prstGeom prst="line">
            <a:avLst/>
          </a:prstGeom>
          <a:ln>
            <a:solidFill>
              <a:srgbClr val="449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301651" y="217499"/>
            <a:ext cx="11547971" cy="75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301650" y="1189972"/>
            <a:ext cx="11547971" cy="42964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56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8459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19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446549" y="6056872"/>
            <a:ext cx="7481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pic>
        <p:nvPicPr>
          <p:cNvPr id="7" name="Afbeelding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5" t="3387" r="-3243" b="28556"/>
          <a:stretch/>
        </p:blipFill>
        <p:spPr>
          <a:xfrm>
            <a:off x="155553" y="5781706"/>
            <a:ext cx="1290995" cy="801974"/>
          </a:xfrm>
          <a:prstGeom prst="rect">
            <a:avLst/>
          </a:prstGeom>
        </p:spPr>
      </p:pic>
      <p:cxnSp>
        <p:nvCxnSpPr>
          <p:cNvPr id="9" name="Rechte verbindingslijn 28"/>
          <p:cNvCxnSpPr/>
          <p:nvPr userDrawn="1"/>
        </p:nvCxnSpPr>
        <p:spPr>
          <a:xfrm flipH="1">
            <a:off x="-53788" y="5583217"/>
            <a:ext cx="12360536" cy="0"/>
          </a:xfrm>
          <a:prstGeom prst="line">
            <a:avLst/>
          </a:prstGeom>
          <a:ln>
            <a:solidFill>
              <a:srgbClr val="449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0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jpg"/><Relationship Id="rId6" Type="http://schemas.openxmlformats.org/officeDocument/2006/relationships/image" Target="../media/image20.png"/><Relationship Id="rId7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6" Type="http://schemas.openxmlformats.org/officeDocument/2006/relationships/image" Target="../media/image3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Spark (R)Evolution </a:t>
            </a:r>
            <a:br>
              <a:rPr lang="en-US" dirty="0" smtClean="0"/>
            </a:br>
            <a:r>
              <a:rPr lang="en-US" dirty="0" smtClean="0"/>
              <a:t>in The Netherlands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Spark Summit Europe 2016 </a:t>
            </a:r>
            <a:endParaRPr lang="en-US" dirty="0"/>
          </a:p>
        </p:txBody>
      </p:sp>
      <p:pic>
        <p:nvPicPr>
          <p:cNvPr id="4" name="Afbeelding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cxnSp>
        <p:nvCxnSpPr>
          <p:cNvPr id="29" name="Rechte verbindingslijn 28"/>
          <p:cNvCxnSpPr/>
          <p:nvPr/>
        </p:nvCxnSpPr>
        <p:spPr>
          <a:xfrm flipH="1">
            <a:off x="-53788" y="5583217"/>
            <a:ext cx="12360536" cy="0"/>
          </a:xfrm>
          <a:prstGeom prst="line">
            <a:avLst/>
          </a:prstGeom>
          <a:ln>
            <a:solidFill>
              <a:srgbClr val="449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t="12341" r="8" b="40974"/>
          <a:stretch/>
        </p:blipFill>
        <p:spPr>
          <a:xfrm>
            <a:off x="2531268" y="115888"/>
            <a:ext cx="9504363" cy="54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4" y="2883541"/>
            <a:ext cx="1698497" cy="1316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6" y="1499550"/>
            <a:ext cx="1269154" cy="12691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3" b="22783"/>
          <a:stretch/>
        </p:blipFill>
        <p:spPr>
          <a:xfrm>
            <a:off x="18917" y="97886"/>
            <a:ext cx="2513146" cy="13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9" y="4186359"/>
            <a:ext cx="2080296" cy="138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7" r="7" b="18450"/>
          <a:stretch/>
        </p:blipFill>
        <p:spPr>
          <a:xfrm>
            <a:off x="155575" y="116563"/>
            <a:ext cx="11880850" cy="54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-2" r="4546" b="5306"/>
          <a:stretch/>
        </p:blipFill>
        <p:spPr>
          <a:xfrm>
            <a:off x="2531938" y="2816225"/>
            <a:ext cx="7128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552" y="1513060"/>
            <a:ext cx="1303165" cy="1303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152" y="-506627"/>
            <a:ext cx="2557848" cy="2557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t="11129" r="3720" b="9154"/>
          <a:stretch/>
        </p:blipFill>
        <p:spPr>
          <a:xfrm>
            <a:off x="9634152" y="2938043"/>
            <a:ext cx="2376000" cy="135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132" y="4221163"/>
            <a:ext cx="2080296" cy="1383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4" y="115887"/>
            <a:ext cx="9628127" cy="50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6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7" r="1306" b="20280"/>
          <a:stretch/>
        </p:blipFill>
        <p:spPr>
          <a:xfrm>
            <a:off x="155575" y="115888"/>
            <a:ext cx="1188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1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703" t="8047" r="-4993" b="29755"/>
          <a:stretch/>
        </p:blipFill>
        <p:spPr>
          <a:xfrm>
            <a:off x="155575" y="115888"/>
            <a:ext cx="11916000" cy="536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487" t="-337" r="15635" b="-337"/>
          <a:stretch/>
        </p:blipFill>
        <p:spPr>
          <a:xfrm>
            <a:off x="7283450" y="97888"/>
            <a:ext cx="4752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16202" r="-317" b="25526"/>
          <a:stretch/>
        </p:blipFill>
        <p:spPr>
          <a:xfrm>
            <a:off x="436289" y="115888"/>
            <a:ext cx="113683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3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1419" r="-143" b="1419"/>
          <a:stretch/>
        </p:blipFill>
        <p:spPr>
          <a:xfrm>
            <a:off x="2723662" y="1114816"/>
            <a:ext cx="6444905" cy="40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8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pic>
        <p:nvPicPr>
          <p:cNvPr id="4" name="F1 Crash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575" y="115888"/>
            <a:ext cx="11880850" cy="66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t="22808" r="-22" b="24220"/>
          <a:stretch/>
        </p:blipFill>
        <p:spPr>
          <a:xfrm>
            <a:off x="2532856" y="115888"/>
            <a:ext cx="712708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2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15888"/>
            <a:ext cx="11880850" cy="3895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7938" y="1475454"/>
            <a:ext cx="9144000" cy="2387600"/>
          </a:xfrm>
        </p:spPr>
        <p:txBody>
          <a:bodyPr/>
          <a:lstStyle/>
          <a:p>
            <a:r>
              <a:rPr lang="en-US" b="1" dirty="0" smtClean="0"/>
              <a:t>Thank you!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6313" y="4221163"/>
            <a:ext cx="9144000" cy="1655762"/>
          </a:xfrm>
        </p:spPr>
        <p:txBody>
          <a:bodyPr/>
          <a:lstStyle/>
          <a:p>
            <a:r>
              <a:rPr lang="en-US" sz="4000" dirty="0" smtClean="0"/>
              <a:t>We're hiring!</a:t>
            </a:r>
          </a:p>
          <a:p>
            <a:r>
              <a:rPr lang="en-US" dirty="0" err="1" smtClean="0">
                <a:latin typeface="+mj-lt"/>
              </a:rPr>
              <a:t>godatadriven.com</a:t>
            </a:r>
            <a:endParaRPr lang="en-US" dirty="0" smtClean="0">
              <a:latin typeface="+mj-lt"/>
            </a:endParaRPr>
          </a:p>
        </p:txBody>
      </p:sp>
      <p:pic>
        <p:nvPicPr>
          <p:cNvPr id="4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8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cxnSp>
        <p:nvCxnSpPr>
          <p:cNvPr id="29" name="Rechte verbindingslijn 28"/>
          <p:cNvCxnSpPr/>
          <p:nvPr/>
        </p:nvCxnSpPr>
        <p:spPr>
          <a:xfrm flipH="1">
            <a:off x="-53788" y="5583217"/>
            <a:ext cx="12360536" cy="0"/>
          </a:xfrm>
          <a:prstGeom prst="line">
            <a:avLst/>
          </a:prstGeom>
          <a:ln>
            <a:solidFill>
              <a:srgbClr val="449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-530" r="41612" b="575"/>
          <a:stretch/>
        </p:blipFill>
        <p:spPr>
          <a:xfrm>
            <a:off x="9696425" y="92596"/>
            <a:ext cx="2340000" cy="5423291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" r="6828" b="1972"/>
          <a:stretch/>
        </p:blipFill>
        <p:spPr>
          <a:xfrm>
            <a:off x="155450" y="115888"/>
            <a:ext cx="7128000" cy="5399999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3" t="-146" r="49554" b="-146"/>
          <a:stretch/>
        </p:blipFill>
        <p:spPr>
          <a:xfrm>
            <a:off x="7301937" y="115888"/>
            <a:ext cx="2376000" cy="5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cxnSp>
        <p:nvCxnSpPr>
          <p:cNvPr id="29" name="Rechte verbindingslijn 28"/>
          <p:cNvCxnSpPr/>
          <p:nvPr/>
        </p:nvCxnSpPr>
        <p:spPr>
          <a:xfrm flipH="1">
            <a:off x="-53788" y="5583217"/>
            <a:ext cx="12360536" cy="0"/>
          </a:xfrm>
          <a:prstGeom prst="line">
            <a:avLst/>
          </a:prstGeom>
          <a:ln>
            <a:solidFill>
              <a:srgbClr val="449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-6893" b="6893"/>
          <a:stretch/>
        </p:blipFill>
        <p:spPr>
          <a:xfrm>
            <a:off x="155575" y="-288000"/>
            <a:ext cx="4752975" cy="58089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-3878" b="3878"/>
          <a:stretch/>
        </p:blipFill>
        <p:spPr>
          <a:xfrm>
            <a:off x="4908551" y="-36000"/>
            <a:ext cx="4751388" cy="425716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258866" y="5002165"/>
            <a:ext cx="212942" cy="225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06249" y="3615981"/>
            <a:ext cx="346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You are here</a:t>
            </a:r>
            <a:endParaRPr lang="en-US" sz="48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62615" y="4396847"/>
            <a:ext cx="225467" cy="58040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t="32233" r="2283" b="27791"/>
          <a:stretch/>
        </p:blipFill>
        <p:spPr>
          <a:xfrm>
            <a:off x="4919970" y="4220563"/>
            <a:ext cx="4752000" cy="12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36604" r="33926"/>
          <a:stretch/>
        </p:blipFill>
        <p:spPr>
          <a:xfrm>
            <a:off x="9683389" y="129965"/>
            <a:ext cx="2376000" cy="537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cxnSp>
        <p:nvCxnSpPr>
          <p:cNvPr id="29" name="Rechte verbindingslijn 28"/>
          <p:cNvCxnSpPr/>
          <p:nvPr/>
        </p:nvCxnSpPr>
        <p:spPr>
          <a:xfrm flipH="1">
            <a:off x="-53788" y="5583217"/>
            <a:ext cx="12360536" cy="0"/>
          </a:xfrm>
          <a:prstGeom prst="line">
            <a:avLst/>
          </a:prstGeom>
          <a:ln>
            <a:solidFill>
              <a:srgbClr val="449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5" y="182542"/>
            <a:ext cx="10255979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0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cxnSp>
        <p:nvCxnSpPr>
          <p:cNvPr id="29" name="Rechte verbindingslijn 28"/>
          <p:cNvCxnSpPr/>
          <p:nvPr/>
        </p:nvCxnSpPr>
        <p:spPr>
          <a:xfrm flipH="1">
            <a:off x="-53788" y="5583217"/>
            <a:ext cx="12360536" cy="0"/>
          </a:xfrm>
          <a:prstGeom prst="line">
            <a:avLst/>
          </a:prstGeom>
          <a:ln>
            <a:solidFill>
              <a:srgbClr val="449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2"/>
          <a:stretch/>
        </p:blipFill>
        <p:spPr>
          <a:xfrm>
            <a:off x="155576" y="115889"/>
            <a:ext cx="1188085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cxnSp>
        <p:nvCxnSpPr>
          <p:cNvPr id="29" name="Rechte verbindingslijn 28"/>
          <p:cNvCxnSpPr/>
          <p:nvPr/>
        </p:nvCxnSpPr>
        <p:spPr>
          <a:xfrm flipH="1">
            <a:off x="-53788" y="5583217"/>
            <a:ext cx="12360536" cy="0"/>
          </a:xfrm>
          <a:prstGeom prst="line">
            <a:avLst/>
          </a:prstGeom>
          <a:ln>
            <a:solidFill>
              <a:srgbClr val="449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0" b="-23130"/>
          <a:stretch/>
        </p:blipFill>
        <p:spPr>
          <a:xfrm>
            <a:off x="155575" y="144000"/>
            <a:ext cx="11880850" cy="699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7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cxnSp>
        <p:nvCxnSpPr>
          <p:cNvPr id="29" name="Rechte verbindingslijn 28"/>
          <p:cNvCxnSpPr/>
          <p:nvPr/>
        </p:nvCxnSpPr>
        <p:spPr>
          <a:xfrm flipH="1">
            <a:off x="-53788" y="5583217"/>
            <a:ext cx="12360536" cy="0"/>
          </a:xfrm>
          <a:prstGeom prst="line">
            <a:avLst/>
          </a:prstGeom>
          <a:ln>
            <a:solidFill>
              <a:srgbClr val="449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18356" r="7" b="20790"/>
          <a:stretch/>
        </p:blipFill>
        <p:spPr>
          <a:xfrm>
            <a:off x="154800" y="115888"/>
            <a:ext cx="1188085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cxnSp>
        <p:nvCxnSpPr>
          <p:cNvPr id="29" name="Rechte verbindingslijn 28"/>
          <p:cNvCxnSpPr/>
          <p:nvPr/>
        </p:nvCxnSpPr>
        <p:spPr>
          <a:xfrm flipH="1">
            <a:off x="-53788" y="5583217"/>
            <a:ext cx="12360536" cy="0"/>
          </a:xfrm>
          <a:prstGeom prst="line">
            <a:avLst/>
          </a:prstGeom>
          <a:ln>
            <a:solidFill>
              <a:srgbClr val="449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25" b="18525"/>
          <a:stretch/>
        </p:blipFill>
        <p:spPr>
          <a:xfrm>
            <a:off x="155575" y="-1152000"/>
            <a:ext cx="11880850" cy="66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19" y="5895190"/>
            <a:ext cx="2789268" cy="688490"/>
          </a:xfrm>
          <a:prstGeom prst="rect">
            <a:avLst/>
          </a:prstGeom>
        </p:spPr>
      </p:pic>
      <p:cxnSp>
        <p:nvCxnSpPr>
          <p:cNvPr id="29" name="Rechte verbindingslijn 28"/>
          <p:cNvCxnSpPr/>
          <p:nvPr/>
        </p:nvCxnSpPr>
        <p:spPr>
          <a:xfrm flipH="1">
            <a:off x="-53788" y="5583217"/>
            <a:ext cx="12360536" cy="0"/>
          </a:xfrm>
          <a:prstGeom prst="line">
            <a:avLst/>
          </a:prstGeom>
          <a:ln>
            <a:solidFill>
              <a:srgbClr val="449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3" b="1457"/>
          <a:stretch/>
        </p:blipFill>
        <p:spPr>
          <a:xfrm>
            <a:off x="155575" y="115888"/>
            <a:ext cx="1188085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</TotalTime>
  <Words>32</Words>
  <Application>Microsoft Macintosh PowerPoint</Application>
  <PresentationFormat>Widescreen</PresentationFormat>
  <Paragraphs>20</Paragraphs>
  <Slides>19</Slides>
  <Notes>14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Office-thema</vt:lpstr>
      <vt:lpstr>The Spark (R)Evolution  in The Netherlands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Walter van der Scheer</dc:creator>
  <cp:lastModifiedBy>Renald Buter</cp:lastModifiedBy>
  <cp:revision>91</cp:revision>
  <dcterms:created xsi:type="dcterms:W3CDTF">2016-03-29T07:01:14Z</dcterms:created>
  <dcterms:modified xsi:type="dcterms:W3CDTF">2016-10-25T12:45:48Z</dcterms:modified>
</cp:coreProperties>
</file>